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71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83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420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971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494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099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727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85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3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17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3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22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29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22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75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3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3131-E1BA-41FE-A646-1C7BAFA53DC3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85ACF7-293B-4738-AC4A-4A5078C7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39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4007" y="2404534"/>
            <a:ext cx="8669997" cy="1646302"/>
          </a:xfrm>
        </p:spPr>
        <p:txBody>
          <a:bodyPr/>
          <a:lstStyle/>
          <a:p>
            <a:r>
              <a:rPr lang="fr-FR" dirty="0"/>
              <a:t>ESGG main </a:t>
            </a:r>
            <a:r>
              <a:rPr lang="en-US" dirty="0"/>
              <a:t>crops seeds </a:t>
            </a:r>
            <a:r>
              <a:rPr lang="fr-FR" dirty="0"/>
              <a:t>group - </a:t>
            </a:r>
            <a:r>
              <a:rPr lang="en-GB" dirty="0"/>
              <a:t>statistical overview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Helsinki – </a:t>
            </a:r>
            <a:r>
              <a:rPr lang="en-US" dirty="0"/>
              <a:t>Finland</a:t>
            </a:r>
            <a:r>
              <a:rPr lang="fr-FR" dirty="0"/>
              <a:t> – </a:t>
            </a:r>
            <a:r>
              <a:rPr lang="en-US" dirty="0"/>
              <a:t>June</a:t>
            </a:r>
            <a:r>
              <a:rPr lang="fr-FR" dirty="0"/>
              <a:t> 5th</a:t>
            </a:r>
          </a:p>
        </p:txBody>
      </p:sp>
    </p:spTree>
    <p:extLst>
      <p:ext uri="{BB962C8B-B14F-4D97-AF65-F5344CB8AC3E}">
        <p14:creationId xmlns:p14="http://schemas.microsoft.com/office/powerpoint/2010/main" val="375142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18087-E771-44C7-9CEB-DDF988EF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Winter </a:t>
            </a:r>
            <a:r>
              <a:rPr lang="fr-FR" sz="4000" dirty="0" err="1"/>
              <a:t>wheat</a:t>
            </a:r>
            <a:r>
              <a:rPr lang="fr-FR" sz="4000" dirty="0"/>
              <a:t> / blé d’hiver</a:t>
            </a:r>
            <a:br>
              <a:rPr lang="fr-FR" dirty="0"/>
            </a:b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93927471-819D-4285-9CF9-E20573236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076"/>
          <a:stretch/>
        </p:blipFill>
        <p:spPr>
          <a:xfrm>
            <a:off x="1221847" y="1451728"/>
            <a:ext cx="9748307" cy="54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6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38F173-F3A5-4FD6-BEEA-83F93A4E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Durum</a:t>
            </a:r>
            <a:r>
              <a:rPr lang="fr-FR" sz="4000" dirty="0"/>
              <a:t> </a:t>
            </a:r>
            <a:r>
              <a:rPr lang="fr-FR" sz="4000" dirty="0" err="1"/>
              <a:t>wheat</a:t>
            </a:r>
            <a:r>
              <a:rPr lang="fr-FR" sz="4000" dirty="0"/>
              <a:t> / blé dur</a:t>
            </a:r>
            <a:br>
              <a:rPr lang="fr-FR" dirty="0"/>
            </a:b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E7FF117-B105-462F-9636-B78A150FC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978"/>
          <a:stretch/>
        </p:blipFill>
        <p:spPr>
          <a:xfrm>
            <a:off x="1220614" y="1385740"/>
            <a:ext cx="9750772" cy="547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8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BAE89-CC85-452D-9C4A-75ED5E51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Winter </a:t>
            </a:r>
            <a:r>
              <a:rPr lang="fr-FR" sz="4000" dirty="0" err="1"/>
              <a:t>barley</a:t>
            </a:r>
            <a:r>
              <a:rPr lang="fr-FR" sz="4000" dirty="0"/>
              <a:t> / orge d’hiver</a:t>
            </a:r>
            <a:br>
              <a:rPr lang="fr-FR" dirty="0"/>
            </a:b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5F0C50D-AF05-4D1B-9996-C6655350FD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821"/>
          <a:stretch/>
        </p:blipFill>
        <p:spPr>
          <a:xfrm>
            <a:off x="1220614" y="1376312"/>
            <a:ext cx="9750772" cy="548168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D7D3FB6-7F66-4153-B3DE-945EFDC443A7}"/>
              </a:ext>
            </a:extLst>
          </p:cNvPr>
          <p:cNvSpPr txBox="1"/>
          <p:nvPr/>
        </p:nvSpPr>
        <p:spPr>
          <a:xfrm>
            <a:off x="9010629" y="286434"/>
            <a:ext cx="318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NB : for Belgium, it’s winter and summer barley area</a:t>
            </a:r>
          </a:p>
        </p:txBody>
      </p:sp>
    </p:spTree>
    <p:extLst>
      <p:ext uri="{BB962C8B-B14F-4D97-AF65-F5344CB8AC3E}">
        <p14:creationId xmlns:p14="http://schemas.microsoft.com/office/powerpoint/2010/main" val="226067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C3D9C-E128-437E-8B0F-2FAAD4E8E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Summer </a:t>
            </a:r>
            <a:r>
              <a:rPr lang="fr-FR" sz="4000" dirty="0" err="1"/>
              <a:t>barley</a:t>
            </a:r>
            <a:r>
              <a:rPr lang="fr-FR" sz="4000" dirty="0"/>
              <a:t> / Orge de printemps</a:t>
            </a:r>
            <a:br>
              <a:rPr lang="fr-FR" dirty="0"/>
            </a:b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6017FFDF-2450-4442-A6ED-CE11409CF2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507"/>
          <a:stretch/>
        </p:blipFill>
        <p:spPr>
          <a:xfrm>
            <a:off x="1220614" y="1357460"/>
            <a:ext cx="9750772" cy="550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3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81AED4-7B0E-4997-B841-240826B4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Tritical</a:t>
            </a:r>
            <a:r>
              <a:rPr lang="fr-FR" sz="4000" dirty="0"/>
              <a:t> / Triticale</a:t>
            </a:r>
            <a:br>
              <a:rPr lang="fr-FR" dirty="0"/>
            </a:b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8B041AE-9DD6-483F-83A4-EBDD6F089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351"/>
          <a:stretch/>
        </p:blipFill>
        <p:spPr>
          <a:xfrm>
            <a:off x="1220614" y="1348032"/>
            <a:ext cx="9750772" cy="550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5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3E378-DE4E-4E9B-B465-F4A124D7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Rye / seigle</a:t>
            </a:r>
            <a:br>
              <a:rPr lang="fr-FR" dirty="0"/>
            </a:b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3FC2618-E703-4AC5-9C58-709F2C8495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605"/>
          <a:stretch/>
        </p:blipFill>
        <p:spPr>
          <a:xfrm>
            <a:off x="1220614" y="1423446"/>
            <a:ext cx="9750772" cy="543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1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576E6-5DF1-4E0A-BFFC-20445612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Sugar </a:t>
            </a:r>
            <a:r>
              <a:rPr lang="fr-FR" sz="4000" dirty="0" err="1"/>
              <a:t>beet</a:t>
            </a:r>
            <a:r>
              <a:rPr lang="fr-FR" sz="4000" dirty="0"/>
              <a:t> / betterave</a:t>
            </a:r>
            <a:br>
              <a:rPr lang="fr-FR" sz="4000" dirty="0"/>
            </a:b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4690518-6EB6-412B-BAC1-8A8DFE7D3E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212"/>
          <a:stretch/>
        </p:blipFill>
        <p:spPr>
          <a:xfrm>
            <a:off x="1220614" y="1459949"/>
            <a:ext cx="9750772" cy="539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09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576E6-5DF1-4E0A-BFFC-20445612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Rape</a:t>
            </a:r>
            <a:r>
              <a:rPr lang="fr-FR" sz="4000" dirty="0"/>
              <a:t> / Colza</a:t>
            </a:r>
            <a:br>
              <a:rPr lang="fr-FR" sz="4000" dirty="0"/>
            </a:b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747094C-09D6-4F71-ABFC-52A92EA77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929"/>
          <a:stretch/>
        </p:blipFill>
        <p:spPr>
          <a:xfrm>
            <a:off x="1227127" y="1442906"/>
            <a:ext cx="9737746" cy="541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798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59</Words>
  <Application>Microsoft Office PowerPoint</Application>
  <PresentationFormat>Grand écran</PresentationFormat>
  <Paragraphs>11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Facette</vt:lpstr>
      <vt:lpstr>ESGG main crops seeds group - statistical overview</vt:lpstr>
      <vt:lpstr>Winter wheat / blé d’hiver  Ha</vt:lpstr>
      <vt:lpstr>Durum wheat / blé dur  Ha</vt:lpstr>
      <vt:lpstr>Winter barley / orge d’hiver  Ha</vt:lpstr>
      <vt:lpstr>Summer barley / Orge de printemps  Ha</vt:lpstr>
      <vt:lpstr>Tritical / Triticale  Ha</vt:lpstr>
      <vt:lpstr>Rye / seigle  Ha</vt:lpstr>
      <vt:lpstr>Sugar beet / betterave  Ha</vt:lpstr>
      <vt:lpstr>Rape / Colza  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ESGG vegetable seeds group</dc:title>
  <dc:creator>Anne Gayraud</dc:creator>
  <cp:lastModifiedBy>Louis-Marie Colcombet</cp:lastModifiedBy>
  <cp:revision>38</cp:revision>
  <dcterms:created xsi:type="dcterms:W3CDTF">2018-04-24T12:51:05Z</dcterms:created>
  <dcterms:modified xsi:type="dcterms:W3CDTF">2018-05-28T15:02:55Z</dcterms:modified>
</cp:coreProperties>
</file>